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ECDA0E-9B3B-4695-B0CB-B47134A0A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84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E8BEAE0-FE3A-40CF-90B1-DB86F65B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9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6F339CF-8439-4CFB-82A1-7375CF1FC718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FD81529-62C9-4A36-A2C5-AB042341FAA7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2C120F6-94D8-48D9-B059-0F17CFE53D99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2B2FE81-AD4F-4B23-8DD8-8CC79474BF40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B0DC7CD-1505-4F4C-A65B-575EB10A8EA8}" type="slidenum">
              <a:rPr lang="zh-TW" altLang="en-US" sz="1200" smtClean="0"/>
              <a:pPr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F2B440D-BA63-4D0B-A291-DF7F41F3D3EB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301945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06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祂躺臥在墳墓，耶穌我救主！</a:t>
            </a:r>
          </a:p>
          <a:p>
            <a:pPr algn="ctr" eaLnBrk="1" hangingPunct="1"/>
            <a:r>
              <a:rPr lang="en-US" altLang="zh-TW" sz="2800" dirty="0"/>
              <a:t>Low in the grave He lay, Jesus, my Savior!</a:t>
            </a:r>
          </a:p>
          <a:p>
            <a:pPr algn="ctr" eaLnBrk="1" hangingPunct="1"/>
            <a:r>
              <a:rPr lang="zh-TW" altLang="en-US" dirty="0"/>
              <a:t>靜待晨光重睹，耶穌我主！</a:t>
            </a:r>
          </a:p>
          <a:p>
            <a:pPr algn="ctr" eaLnBrk="1" hangingPunct="1"/>
            <a:r>
              <a:rPr lang="en-US" altLang="zh-TW" sz="2800" dirty="0"/>
              <a:t>Waiting the coming day, Jesus, my Lord!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108</a:t>
            </a:r>
            <a:r>
              <a:rPr lang="en-US" altLang="zh-CN" sz="28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祂起來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CHRIST AROSE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祂從墳墓已起來，勝過仇敵，大大的奏凱！</a:t>
            </a:r>
          </a:p>
          <a:p>
            <a:pPr algn="ctr" eaLnBrk="1" hangingPunct="1"/>
            <a:r>
              <a:rPr lang="en-US" altLang="zh-TW" sz="2700" dirty="0"/>
              <a:t>Up from the grave He arose, with a mighty triumph o’er His foes;</a:t>
            </a:r>
          </a:p>
          <a:p>
            <a:pPr algn="ctr" eaLnBrk="1" hangingPunct="1"/>
            <a:r>
              <a:rPr lang="zh-TW" altLang="en-US" dirty="0"/>
              <a:t>祂從黑域起來，祂是得勝者；</a:t>
            </a:r>
          </a:p>
          <a:p>
            <a:pPr algn="ctr" eaLnBrk="1" hangingPunct="1"/>
            <a:r>
              <a:rPr lang="en-US" altLang="zh-TW" sz="2800" dirty="0"/>
              <a:t>He arose a Victor from the dark domain,</a:t>
            </a:r>
          </a:p>
          <a:p>
            <a:pPr algn="ctr" eaLnBrk="1" hangingPunct="1"/>
            <a:r>
              <a:rPr lang="zh-TW" altLang="en-US" dirty="0"/>
              <a:t>活著掌權，同祂眾聖徒聯合。</a:t>
            </a:r>
          </a:p>
          <a:p>
            <a:pPr algn="ctr" eaLnBrk="1" hangingPunct="1"/>
            <a:r>
              <a:rPr lang="en-US" altLang="zh-TW" sz="2800" dirty="0"/>
              <a:t>And He lives forever with His saints to reign;</a:t>
            </a:r>
          </a:p>
          <a:p>
            <a:pPr algn="ctr" eaLnBrk="1" hangingPunct="1"/>
            <a:r>
              <a:rPr lang="zh-TW" altLang="en-US" dirty="0"/>
              <a:t>祂起來！祂起來！哈利路亞！主起來！</a:t>
            </a:r>
          </a:p>
          <a:p>
            <a:pPr algn="ctr" eaLnBrk="1" hangingPunct="1"/>
            <a:r>
              <a:rPr lang="en-US" altLang="zh-TW" sz="2800" dirty="0"/>
              <a:t>He arose! He arose! Hallelujah! Christ arose.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6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兵丁徒然看守，耶穌我救主！</a:t>
            </a:r>
          </a:p>
          <a:p>
            <a:pPr algn="ctr" eaLnBrk="1" hangingPunct="1"/>
            <a:r>
              <a:rPr lang="en-US" altLang="zh-TW" sz="2800" dirty="0"/>
              <a:t>Vainly they watch His bed - Jesus, my Savior!</a:t>
            </a:r>
          </a:p>
          <a:p>
            <a:pPr algn="ctr" eaLnBrk="1" hangingPunct="1"/>
            <a:r>
              <a:rPr lang="zh-TW" altLang="en-US" dirty="0"/>
              <a:t>石頭徒然封口，耶穌我主！</a:t>
            </a:r>
          </a:p>
          <a:p>
            <a:pPr algn="ctr" eaLnBrk="1" hangingPunct="1"/>
            <a:r>
              <a:rPr lang="en-US" altLang="zh-TW" sz="2800" dirty="0"/>
              <a:t>Vainly they seal the dead - Jesus, my Lord!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祂從墳墓已起來，勝過仇敵，大大的奏凱！</a:t>
            </a:r>
          </a:p>
          <a:p>
            <a:pPr algn="ctr" eaLnBrk="1" hangingPunct="1"/>
            <a:r>
              <a:rPr lang="en-US" altLang="zh-TW" sz="2700" dirty="0"/>
              <a:t>Up from the grave He arose, with a mighty triumph o’er His foes;</a:t>
            </a:r>
          </a:p>
          <a:p>
            <a:pPr algn="ctr" eaLnBrk="1" hangingPunct="1"/>
            <a:r>
              <a:rPr lang="zh-TW" altLang="en-US" dirty="0"/>
              <a:t>祂從黑域起來，祂是得勝者；</a:t>
            </a:r>
          </a:p>
          <a:p>
            <a:pPr algn="ctr" eaLnBrk="1" hangingPunct="1"/>
            <a:r>
              <a:rPr lang="en-US" altLang="zh-TW" sz="2800" dirty="0"/>
              <a:t>He arose a Victor from the dark domain,</a:t>
            </a:r>
          </a:p>
          <a:p>
            <a:pPr algn="ctr" eaLnBrk="1" hangingPunct="1"/>
            <a:r>
              <a:rPr lang="zh-TW" altLang="en-US" dirty="0"/>
              <a:t>活著掌權，同祂眾聖徒聯合。</a:t>
            </a:r>
          </a:p>
          <a:p>
            <a:pPr algn="ctr" eaLnBrk="1" hangingPunct="1"/>
            <a:r>
              <a:rPr lang="en-US" altLang="zh-TW" sz="2800" dirty="0"/>
              <a:t>And He lives forever with His saints to reign;</a:t>
            </a:r>
          </a:p>
          <a:p>
            <a:pPr algn="ctr" eaLnBrk="1" hangingPunct="1"/>
            <a:r>
              <a:rPr lang="zh-TW" altLang="en-US" dirty="0"/>
              <a:t>祂起來！祂起來！哈利路亞！主起來！</a:t>
            </a:r>
          </a:p>
          <a:p>
            <a:pPr algn="ctr" eaLnBrk="1" hangingPunct="1"/>
            <a:r>
              <a:rPr lang="en-US" altLang="zh-TW" sz="2800" dirty="0"/>
              <a:t>He arose! He arose! Hallelujah! Christ arose.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死亡無法鎖關，耶穌我救主！</a:t>
            </a:r>
          </a:p>
          <a:p>
            <a:pPr algn="ctr" eaLnBrk="1" hangingPunct="1"/>
            <a:r>
              <a:rPr lang="en-US" altLang="zh-TW" sz="2800" dirty="0"/>
              <a:t>Death cannot keep his prey - Jesus, my Savior!</a:t>
            </a:r>
          </a:p>
          <a:p>
            <a:pPr algn="ctr" eaLnBrk="1" hangingPunct="1"/>
            <a:r>
              <a:rPr lang="zh-TW" altLang="en-US" dirty="0"/>
              <a:t>祂已打斷柵欄，耶穌我主！</a:t>
            </a:r>
          </a:p>
          <a:p>
            <a:pPr algn="ctr" eaLnBrk="1" hangingPunct="1"/>
            <a:r>
              <a:rPr lang="en-US" altLang="zh-TW" sz="2800" dirty="0"/>
              <a:t>He tore the bars away - Jesus, my Lord!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祂從墳墓已起來，勝過仇敵，大大的奏凱！</a:t>
            </a:r>
          </a:p>
          <a:p>
            <a:pPr algn="ctr" eaLnBrk="1" hangingPunct="1"/>
            <a:r>
              <a:rPr lang="en-US" altLang="zh-TW" sz="2700" dirty="0"/>
              <a:t>Up from the grave He arose, with a mighty triumph o’er His foes;</a:t>
            </a:r>
          </a:p>
          <a:p>
            <a:pPr algn="ctr" eaLnBrk="1" hangingPunct="1"/>
            <a:r>
              <a:rPr lang="zh-TW" altLang="en-US" dirty="0"/>
              <a:t>祂從黑域起來，祂是得勝者；</a:t>
            </a:r>
          </a:p>
          <a:p>
            <a:pPr algn="ctr" eaLnBrk="1" hangingPunct="1"/>
            <a:r>
              <a:rPr lang="en-US" altLang="zh-TW" sz="2800" dirty="0"/>
              <a:t>He arose a Victor from the dark domain,</a:t>
            </a:r>
          </a:p>
          <a:p>
            <a:pPr algn="ctr" eaLnBrk="1" hangingPunct="1"/>
            <a:r>
              <a:rPr lang="zh-TW" altLang="en-US" dirty="0"/>
              <a:t>活著掌權，同祂眾聖徒聯合。</a:t>
            </a:r>
          </a:p>
          <a:p>
            <a:pPr algn="ctr" eaLnBrk="1" hangingPunct="1"/>
            <a:r>
              <a:rPr lang="en-US" altLang="zh-TW" sz="2800" dirty="0"/>
              <a:t>And He lives forever with His saints to reign;</a:t>
            </a:r>
          </a:p>
          <a:p>
            <a:pPr algn="ctr" eaLnBrk="1" hangingPunct="1"/>
            <a:r>
              <a:rPr lang="zh-TW" altLang="en-US" dirty="0"/>
              <a:t>祂起來！祂起來！哈利路亞！主起來！</a:t>
            </a:r>
          </a:p>
          <a:p>
            <a:pPr algn="ctr" eaLnBrk="1" hangingPunct="1"/>
            <a:r>
              <a:rPr lang="en-US" altLang="zh-TW" sz="2800" dirty="0"/>
              <a:t>He arose! He arose! Hallelujah! Christ arose.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671</TotalTime>
  <Words>452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H108  祂起來  CHRIST AROSE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68</cp:revision>
  <dcterms:created xsi:type="dcterms:W3CDTF">2001-04-19T19:07:54Z</dcterms:created>
  <dcterms:modified xsi:type="dcterms:W3CDTF">2017-08-01T22:39:34Z</dcterms:modified>
</cp:coreProperties>
</file>